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7" r:id="rId1"/>
  </p:sldMasterIdLst>
  <p:sldIdLst>
    <p:sldId id="256" r:id="rId2"/>
    <p:sldId id="383" r:id="rId3"/>
    <p:sldId id="384" r:id="rId4"/>
    <p:sldId id="385" r:id="rId5"/>
    <p:sldId id="386" r:id="rId6"/>
    <p:sldId id="387" r:id="rId7"/>
    <p:sldId id="388" r:id="rId8"/>
    <p:sldId id="389" r:id="rId9"/>
    <p:sldId id="390" r:id="rId10"/>
    <p:sldId id="391" r:id="rId11"/>
    <p:sldId id="392" r:id="rId12"/>
    <p:sldId id="397" r:id="rId13"/>
    <p:sldId id="405" r:id="rId14"/>
    <p:sldId id="393" r:id="rId15"/>
    <p:sldId id="394" r:id="rId16"/>
    <p:sldId id="395" r:id="rId17"/>
    <p:sldId id="396" r:id="rId18"/>
    <p:sldId id="404" r:id="rId19"/>
    <p:sldId id="398" r:id="rId20"/>
    <p:sldId id="399" r:id="rId21"/>
    <p:sldId id="400" r:id="rId22"/>
    <p:sldId id="401" r:id="rId23"/>
    <p:sldId id="402" r:id="rId24"/>
    <p:sldId id="403" r:id="rId25"/>
    <p:sldId id="406" r:id="rId26"/>
    <p:sldId id="407" r:id="rId27"/>
    <p:sldId id="408" r:id="rId28"/>
    <p:sldId id="409" r:id="rId29"/>
    <p:sldId id="410" r:id="rId30"/>
    <p:sldId id="411" r:id="rId31"/>
    <p:sldId id="412" r:id="rId32"/>
    <p:sldId id="413" r:id="rId33"/>
    <p:sldId id="414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1080" y="-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4233" y="1494502"/>
            <a:ext cx="10677835" cy="228108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4568" y="4945624"/>
            <a:ext cx="10668000" cy="90456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пт 01.11.19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5609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пт 01.11.19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893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пт 01.11.19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9910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пт 01.11.19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1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765" y="299116"/>
            <a:ext cx="11012131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85" y="1887793"/>
            <a:ext cx="10994760" cy="4483507"/>
          </a:xfrm>
        </p:spPr>
        <p:txBody>
          <a:bodyPr/>
          <a:lstStyle>
            <a:lvl1pPr algn="l">
              <a:defRPr sz="3733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пт 01.11.19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4231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9164" y="542050"/>
            <a:ext cx="925051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0915" y="1524001"/>
            <a:ext cx="9281653" cy="4727329"/>
          </a:xfrm>
        </p:spPr>
        <p:txBody>
          <a:bodyPr/>
          <a:lstStyle>
            <a:lvl1pPr>
              <a:defRPr sz="3733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пт 01.11.19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358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пт 01.11.19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26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пт 01.11.19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181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5" y="283536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6175" y="2040204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175" y="2670067"/>
            <a:ext cx="5386917" cy="3035059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7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3">
                <a:solidFill>
                  <a:srgbClr val="002060"/>
                </a:solidFill>
              </a:defRPr>
            </a:lvl4pPr>
            <a:lvl5pPr algn="ctr">
              <a:defRPr sz="2133">
                <a:solidFill>
                  <a:srgbClr val="00206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6337" y="2040204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76337" y="2670067"/>
            <a:ext cx="5389033" cy="3035059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7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3">
                <a:solidFill>
                  <a:srgbClr val="002060"/>
                </a:solidFill>
              </a:defRPr>
            </a:lvl4pPr>
            <a:lvl5pPr algn="ctr">
              <a:defRPr sz="2133">
                <a:solidFill>
                  <a:srgbClr val="00206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пт 01.11.19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434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пт 01.11.19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926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пт 01.11.19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092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пт 01.11.19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13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3F6DD-A7A9-4BA5-9281-0C430732808C}" type="datetimeFigureOut">
              <a:rPr lang="ru-RU" smtClean="0"/>
              <a:t>пт 01.11.19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1E867DF-3DCA-4725-94F0-F2B6BD747A82}"/>
              </a:ext>
            </a:extLst>
          </p:cNvPr>
          <p:cNvSpPr txBox="1"/>
          <p:nvPr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647272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39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08637" y="2185002"/>
            <a:ext cx="9376326" cy="1506896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solidFill>
                  <a:schemeClr val="tx1"/>
                </a:solidFill>
                <a:latin typeface="Agency FB" panose="020B0503020202020204" pitchFamily="34" charset="0"/>
              </a:rPr>
              <a:t>TARMOQ ADMINISTRATORLIGI</a:t>
            </a:r>
            <a:br>
              <a:rPr lang="en-US" sz="4800" b="1" dirty="0" smtClean="0">
                <a:solidFill>
                  <a:schemeClr val="tx1"/>
                </a:solidFill>
                <a:latin typeface="Agency FB" panose="020B0503020202020204" pitchFamily="34" charset="0"/>
              </a:rPr>
            </a:br>
            <a:r>
              <a:rPr lang="en-US" sz="4800" b="1" dirty="0" smtClean="0">
                <a:solidFill>
                  <a:schemeClr val="tx1"/>
                </a:solidFill>
                <a:latin typeface="Agency FB" panose="020B0503020202020204" pitchFamily="34" charset="0"/>
              </a:rPr>
              <a:t>12-DARS</a:t>
            </a:r>
            <a:endParaRPr lang="ru-RU" sz="48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itex.uz/uploads/postimages/cd08372f7730ad7c33f85997150e2cf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263" y="3691898"/>
            <a:ext cx="2845690" cy="19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51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Shadow Copies (</a:t>
            </a:r>
            <a:r>
              <a:rPr lang="ru-RU" sz="3200" b="1" dirty="0">
                <a:latin typeface="Agency FB" panose="020B0503020202020204" pitchFamily="34" charset="0"/>
              </a:rPr>
              <a:t>Теневая копия</a:t>
            </a:r>
            <a:r>
              <a:rPr lang="en-US" sz="3200" b="1" dirty="0" smtClean="0">
                <a:latin typeface="Agency FB" panose="020B0503020202020204" pitchFamily="34" charset="0"/>
              </a:rPr>
              <a:t>)</a:t>
            </a:r>
            <a:endParaRPr lang="ru-RU" sz="3200" dirty="0"/>
          </a:p>
        </p:txBody>
      </p:sp>
      <p:pic>
        <p:nvPicPr>
          <p:cNvPr id="5122" name="Picture 2" descr="Configuring Volume Shadow Copies on Windows Server 2012 R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50" y="1443037"/>
            <a:ext cx="3962400" cy="440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16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Shadow Copies (</a:t>
            </a:r>
            <a:r>
              <a:rPr lang="ru-RU" sz="3200" b="1" dirty="0">
                <a:latin typeface="Agency FB" panose="020B0503020202020204" pitchFamily="34" charset="0"/>
              </a:rPr>
              <a:t>Теневая копия</a:t>
            </a:r>
            <a:r>
              <a:rPr lang="en-US" sz="3200" b="1" dirty="0" smtClean="0">
                <a:latin typeface="Agency FB" panose="020B0503020202020204" pitchFamily="34" charset="0"/>
              </a:rPr>
              <a:t>)</a:t>
            </a:r>
            <a:endParaRPr lang="ru-RU" sz="3200" dirty="0"/>
          </a:p>
        </p:txBody>
      </p:sp>
      <p:pic>
        <p:nvPicPr>
          <p:cNvPr id="14338" name="Picture 2" descr="Open Previous Version of F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50" y="1354137"/>
            <a:ext cx="3543300" cy="485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85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ADD NEW DISK</a:t>
            </a:r>
            <a:endParaRPr lang="ru-RU" sz="3200" dirty="0"/>
          </a:p>
        </p:txBody>
      </p:sp>
      <p:pic>
        <p:nvPicPr>
          <p:cNvPr id="22530" name="Picture 2" descr="http://markshardware.com/sites/default/files/virtualbox_drive_setu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25" y="1503362"/>
            <a:ext cx="6353175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94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ADD NEW DISK</a:t>
            </a:r>
            <a:endParaRPr lang="ru-RU" sz="3200" dirty="0"/>
          </a:p>
        </p:txBody>
      </p:sp>
      <p:pic>
        <p:nvPicPr>
          <p:cNvPr id="26626" name="Picture 2" descr="http://markshardware.com/sites/default/files/diskmanage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449" y="1244407"/>
            <a:ext cx="5693142" cy="454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28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Windows Server Backup</a:t>
            </a:r>
            <a:endParaRPr lang="ru-RU" sz="3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377757"/>
            <a:ext cx="106299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5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Windows Server Backup</a:t>
            </a:r>
            <a:endParaRPr lang="ru-RU" sz="3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1244407"/>
            <a:ext cx="7300913" cy="519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2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Windows Server Backup</a:t>
            </a:r>
            <a:endParaRPr lang="ru-RU" sz="3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89" y="1244407"/>
            <a:ext cx="7029450" cy="49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Windows Server Backup</a:t>
            </a:r>
            <a:endParaRPr lang="ru-RU" sz="3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432" y="1244407"/>
            <a:ext cx="40671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Windows Server Backup</a:t>
            </a:r>
            <a:endParaRPr lang="ru-RU" sz="3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7825"/>
            <a:ext cx="10591800" cy="386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2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Windows Server Backup</a:t>
            </a:r>
            <a:endParaRPr lang="ru-RU" sz="3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44407"/>
            <a:ext cx="91249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MS WINDOWS SERVERS 2012R2</a:t>
            </a:r>
          </a:p>
          <a:p>
            <a:pPr algn="ctr"/>
            <a:r>
              <a:rPr lang="en-US" sz="3200" b="1" dirty="0">
                <a:latin typeface="Agency FB" panose="020B0503020202020204" pitchFamily="34" charset="0"/>
              </a:rPr>
              <a:t>Shadow </a:t>
            </a:r>
            <a:r>
              <a:rPr lang="en-US" sz="3200" b="1" dirty="0" smtClean="0">
                <a:latin typeface="Agency FB" panose="020B0503020202020204" pitchFamily="34" charset="0"/>
              </a:rPr>
              <a:t>Copies &amp; </a:t>
            </a:r>
            <a:r>
              <a:rPr lang="en-US" sz="3200" b="1" dirty="0">
                <a:latin typeface="Agency FB" panose="020B0503020202020204" pitchFamily="34" charset="0"/>
              </a:rPr>
              <a:t>Windows Server Backup</a:t>
            </a:r>
            <a:endParaRPr lang="ru-RU" sz="3200" dirty="0"/>
          </a:p>
        </p:txBody>
      </p:sp>
      <p:pic>
        <p:nvPicPr>
          <p:cNvPr id="1026" name="Picture 2" descr="ÐÐ°ÑÑÐ¸Ð½ÐºÐ¸ Ð¿Ð¾ Ð·Ð°Ð¿ÑÐ¾ÑÑ Shadow Copi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6" r="21281"/>
          <a:stretch/>
        </p:blipFill>
        <p:spPr bwMode="auto">
          <a:xfrm>
            <a:off x="1195022" y="1698750"/>
            <a:ext cx="4844220" cy="34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273" y="1417385"/>
            <a:ext cx="1885235" cy="174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Ð°ÑÑÐ¸Ð½ÐºÐ¸ Ð¿Ð¾ Ð·Ð°Ð¿ÑÐ¾ÑÑ Windows Server Back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242" y="3208034"/>
            <a:ext cx="5326138" cy="300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Windows Server Backup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89" y="1244407"/>
            <a:ext cx="65627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4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Windows Server Backup</a:t>
            </a:r>
            <a:endParaRPr lang="ru-RU" sz="3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37" y="1244407"/>
            <a:ext cx="59531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9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Windows Server Backup</a:t>
            </a:r>
            <a:endParaRPr lang="ru-RU" sz="3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89" y="1244407"/>
            <a:ext cx="5684761" cy="475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5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Windows Server Backup</a:t>
            </a:r>
            <a:endParaRPr lang="ru-RU" sz="3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1244407"/>
            <a:ext cx="65532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6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Windows Server Backup</a:t>
            </a:r>
            <a:endParaRPr lang="ru-RU" sz="3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1244407"/>
            <a:ext cx="65246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4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Windows Server Backup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633537"/>
            <a:ext cx="8644792" cy="354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Windows Server Backup</a:t>
            </a:r>
            <a:endParaRPr lang="ru-RU" sz="3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400175"/>
            <a:ext cx="6467475" cy="463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8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Windows Server Backup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89" y="1347788"/>
            <a:ext cx="6319838" cy="489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3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Windows Server Backup</a:t>
            </a:r>
            <a:endParaRPr lang="ru-RU" sz="3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1123950"/>
            <a:ext cx="71628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8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Windows Server Backup</a:t>
            </a:r>
            <a:endParaRPr lang="ru-RU" sz="3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63" y="1244407"/>
            <a:ext cx="6357938" cy="49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4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MS WINDOWS SERVERS 2012R2</a:t>
            </a:r>
          </a:p>
          <a:p>
            <a:pPr algn="ctr"/>
            <a:r>
              <a:rPr lang="en-US" sz="3200" b="1" dirty="0">
                <a:latin typeface="Agency FB" panose="020B0503020202020204" pitchFamily="34" charset="0"/>
              </a:rPr>
              <a:t>Shadow </a:t>
            </a:r>
            <a:r>
              <a:rPr lang="en-US" sz="3200" b="1" dirty="0" smtClean="0">
                <a:latin typeface="Agency FB" panose="020B0503020202020204" pitchFamily="34" charset="0"/>
              </a:rPr>
              <a:t>Copies (</a:t>
            </a:r>
            <a:r>
              <a:rPr lang="ru-RU" sz="3200" b="1" dirty="0">
                <a:latin typeface="Agency FB" panose="020B0503020202020204" pitchFamily="34" charset="0"/>
              </a:rPr>
              <a:t>Теневая копия</a:t>
            </a:r>
            <a:r>
              <a:rPr lang="en-US" sz="3200" b="1" dirty="0" smtClean="0">
                <a:latin typeface="Agency FB" panose="020B0503020202020204" pitchFamily="34" charset="0"/>
              </a:rPr>
              <a:t>)</a:t>
            </a:r>
            <a:endParaRPr lang="ru-RU" sz="3200" dirty="0"/>
          </a:p>
        </p:txBody>
      </p:sp>
      <p:pic>
        <p:nvPicPr>
          <p:cNvPr id="2050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755" y="1698750"/>
            <a:ext cx="7896989" cy="353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9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Windows Server Backup</a:t>
            </a:r>
            <a:endParaRPr lang="ru-RU" sz="3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75" y="1244407"/>
            <a:ext cx="5785180" cy="472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0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Windows Server Backup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89" y="1244407"/>
            <a:ext cx="62865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1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Windows Server Backup</a:t>
            </a:r>
            <a:endParaRPr lang="ru-RU" sz="3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89" y="1244407"/>
            <a:ext cx="62579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Windows Server Backup</a:t>
            </a:r>
            <a:endParaRPr lang="ru-RU" sz="3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839" y="1244407"/>
            <a:ext cx="6275699" cy="50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6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Shadow Copies (</a:t>
            </a:r>
            <a:r>
              <a:rPr lang="ru-RU" sz="3200" b="1" dirty="0">
                <a:latin typeface="Agency FB" panose="020B0503020202020204" pitchFamily="34" charset="0"/>
              </a:rPr>
              <a:t>Теневая копия</a:t>
            </a:r>
            <a:r>
              <a:rPr lang="en-US" sz="3200" b="1" dirty="0" smtClean="0">
                <a:latin typeface="Agency FB" panose="020B0503020202020204" pitchFamily="34" charset="0"/>
              </a:rPr>
              <a:t>)</a:t>
            </a:r>
            <a:endParaRPr lang="ru-RU" sz="3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0208" t="31852" r="20775" b="26307"/>
          <a:stretch/>
        </p:blipFill>
        <p:spPr>
          <a:xfrm>
            <a:off x="1610557" y="1648621"/>
            <a:ext cx="9121957" cy="36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4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Shadow Copies (</a:t>
            </a:r>
            <a:r>
              <a:rPr lang="ru-RU" sz="3200" b="1" dirty="0">
                <a:latin typeface="Agency FB" panose="020B0503020202020204" pitchFamily="34" charset="0"/>
              </a:rPr>
              <a:t>Теневая копия</a:t>
            </a:r>
            <a:r>
              <a:rPr lang="en-US" sz="3200" b="1" dirty="0" smtClean="0">
                <a:latin typeface="Agency FB" panose="020B0503020202020204" pitchFamily="34" charset="0"/>
              </a:rPr>
              <a:t>)</a:t>
            </a:r>
            <a:endParaRPr lang="ru-RU" sz="3200" dirty="0"/>
          </a:p>
        </p:txBody>
      </p:sp>
      <p:pic>
        <p:nvPicPr>
          <p:cNvPr id="3074" name="Picture 2" descr="Configuring Volume Shadow Copies on Windows Server 2012 R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52"/>
          <a:stretch/>
        </p:blipFill>
        <p:spPr bwMode="auto">
          <a:xfrm>
            <a:off x="1962150" y="1543049"/>
            <a:ext cx="8710336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Shadow Copies (</a:t>
            </a:r>
            <a:r>
              <a:rPr lang="ru-RU" sz="3200" b="1" dirty="0">
                <a:latin typeface="Agency FB" panose="020B0503020202020204" pitchFamily="34" charset="0"/>
              </a:rPr>
              <a:t>Теневая копия</a:t>
            </a:r>
            <a:r>
              <a:rPr lang="en-US" sz="3200" b="1" dirty="0" smtClean="0">
                <a:latin typeface="Agency FB" panose="020B0503020202020204" pitchFamily="34" charset="0"/>
              </a:rPr>
              <a:t>)</a:t>
            </a:r>
            <a:endParaRPr lang="ru-RU" sz="3200" dirty="0"/>
          </a:p>
        </p:txBody>
      </p:sp>
      <p:pic>
        <p:nvPicPr>
          <p:cNvPr id="9218" name="Picture 2" descr="Configuring Volume Shadow Copies on Windows Server 2012 R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50" y="1311082"/>
            <a:ext cx="3590925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29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Shadow Copies (</a:t>
            </a:r>
            <a:r>
              <a:rPr lang="ru-RU" sz="3200" b="1" dirty="0">
                <a:latin typeface="Agency FB" panose="020B0503020202020204" pitchFamily="34" charset="0"/>
              </a:rPr>
              <a:t>Теневая копия</a:t>
            </a:r>
            <a:r>
              <a:rPr lang="en-US" sz="3200" b="1" dirty="0" smtClean="0">
                <a:latin typeface="Agency FB" panose="020B0503020202020204" pitchFamily="34" charset="0"/>
              </a:rPr>
              <a:t>)</a:t>
            </a:r>
            <a:endParaRPr lang="ru-RU" sz="3200" dirty="0"/>
          </a:p>
        </p:txBody>
      </p:sp>
      <p:pic>
        <p:nvPicPr>
          <p:cNvPr id="8194" name="Picture 2" descr="Configuring Volume Shadow Copies on Windows Server 2012 R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50" y="1657350"/>
            <a:ext cx="646499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07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Shadow Copies (</a:t>
            </a:r>
            <a:r>
              <a:rPr lang="ru-RU" sz="3200" b="1" dirty="0">
                <a:latin typeface="Agency FB" panose="020B0503020202020204" pitchFamily="34" charset="0"/>
              </a:rPr>
              <a:t>Теневая копия</a:t>
            </a:r>
            <a:r>
              <a:rPr lang="en-US" sz="3200" b="1" dirty="0" smtClean="0">
                <a:latin typeface="Agency FB" panose="020B0503020202020204" pitchFamily="34" charset="0"/>
              </a:rPr>
              <a:t>)</a:t>
            </a:r>
            <a:endParaRPr lang="ru-RU" sz="3200" dirty="0"/>
          </a:p>
        </p:txBody>
      </p:sp>
      <p:pic>
        <p:nvPicPr>
          <p:cNvPr id="7170" name="Picture 2" descr="Configuring Volume Shadow Copies on Windows Server 2012 R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1357312"/>
            <a:ext cx="3590925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26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35389" y="659632"/>
            <a:ext cx="7399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Shadow Copies (</a:t>
            </a:r>
            <a:r>
              <a:rPr lang="ru-RU" sz="3200" b="1" dirty="0">
                <a:latin typeface="Agency FB" panose="020B0503020202020204" pitchFamily="34" charset="0"/>
              </a:rPr>
              <a:t>Теневая копия</a:t>
            </a:r>
            <a:r>
              <a:rPr lang="en-US" sz="3200" b="1" dirty="0" smtClean="0">
                <a:latin typeface="Agency FB" panose="020B0503020202020204" pitchFamily="34" charset="0"/>
              </a:rPr>
              <a:t>)</a:t>
            </a:r>
            <a:endParaRPr lang="ru-RU" sz="3200" dirty="0"/>
          </a:p>
        </p:txBody>
      </p:sp>
      <p:pic>
        <p:nvPicPr>
          <p:cNvPr id="6146" name="Picture 2" descr="Configuring Volume Shadow Copies on Windows Server 2012 R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1487486"/>
            <a:ext cx="4121150" cy="426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91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60997-technology-template-16x9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2_5463257855744279918</Template>
  <TotalTime>1294</TotalTime>
  <Words>136</Words>
  <Application>Microsoft Office PowerPoint</Application>
  <PresentationFormat>Произвольный</PresentationFormat>
  <Paragraphs>35</Paragraphs>
  <Slides>33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4" baseType="lpstr">
      <vt:lpstr>160997-technology-template-16x9</vt:lpstr>
      <vt:lpstr>TARMOQ ADMINISTRATORLIGI 12-DARS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Ruslan &amp; Ummurobi'a</dc:creator>
  <cp:lastModifiedBy>Пользователь</cp:lastModifiedBy>
  <cp:revision>204</cp:revision>
  <dcterms:created xsi:type="dcterms:W3CDTF">2018-08-25T06:40:57Z</dcterms:created>
  <dcterms:modified xsi:type="dcterms:W3CDTF">2019-11-01T03:42:38Z</dcterms:modified>
</cp:coreProperties>
</file>